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12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intersection of a CFL and a regular language 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Need not be regular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Need not be context free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Is always regular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Is always Context free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4788217" y="1995379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Need not be regular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intersection of a context-free language (CFL) and a regular language may not always result in a regular language.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regular languages are closed under intersection with CFLs, the resulting language may not always maintain the regularity property.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 L1 be the regular language { an | n ≥ 0 }, and L2 be the CFL {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n ≥ 0 }.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intersection of L1 and L2 results in the language {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n ≥ 0 }, which is not regular.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5969281" y="250503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Need not be context free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intersection of a context-free language (CFL) and a regular language is always a CFL.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CFLs are closed under intersection with regular languages, meaning the resulting language is also a CFL.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7895428" y="24188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Is always regular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regular languages are closed under intersection with CFLs, the resulting language may not always be regular.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There exist cases where the intersection of a CFL and a regular language results in a non-regular language.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2619039" y="33357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693296" y="245295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Is always Context free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intersection of a context-free language (CFL) and a regular language is always a CFL.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CFLs are closed under intersection with regular languages, meaning the resulting language is also a CFL.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331</Words>
  <Application>Microsoft Office PowerPoint</Application>
  <PresentationFormat>On-screen Show (16:9)</PresentationFormat>
  <Paragraphs>46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12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17</cp:revision>
  <dcterms:modified xsi:type="dcterms:W3CDTF">2024-04-15T10:02:39Z</dcterms:modified>
</cp:coreProperties>
</file>